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9" r:id="rId3"/>
    <p:sldId id="272" r:id="rId4"/>
    <p:sldId id="264" r:id="rId5"/>
    <p:sldId id="271" r:id="rId6"/>
    <p:sldId id="274" r:id="rId7"/>
    <p:sldId id="275" r:id="rId8"/>
    <p:sldId id="266" r:id="rId9"/>
    <p:sldId id="276" r:id="rId10"/>
    <p:sldId id="278" r:id="rId11"/>
    <p:sldId id="282" r:id="rId12"/>
    <p:sldId id="283" r:id="rId13"/>
    <p:sldId id="284" r:id="rId14"/>
    <p:sldId id="285" r:id="rId15"/>
    <p:sldId id="286" r:id="rId16"/>
    <p:sldId id="287" r:id="rId17"/>
    <p:sldId id="267" r:id="rId18"/>
    <p:sldId id="288" r:id="rId19"/>
    <p:sldId id="289" r:id="rId20"/>
    <p:sldId id="290" r:id="rId21"/>
    <p:sldId id="291" r:id="rId22"/>
    <p:sldId id="292" r:id="rId23"/>
    <p:sldId id="268" r:id="rId24"/>
    <p:sldId id="298" r:id="rId25"/>
    <p:sldId id="299" r:id="rId26"/>
    <p:sldId id="269" r:id="rId27"/>
    <p:sldId id="300" r:id="rId28"/>
    <p:sldId id="301" r:id="rId29"/>
    <p:sldId id="270" r:id="rId30"/>
    <p:sldId id="302" r:id="rId31"/>
    <p:sldId id="305" r:id="rId32"/>
    <p:sldId id="26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20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slideLayout" Target="../slideLayouts/slideLayout1.xml"/><Relationship Id="rId12" Type="http://schemas.openxmlformats.org/officeDocument/2006/relationships/tags" Target="../tags/tag89.xml"/><Relationship Id="rId11" Type="http://schemas.openxmlformats.org/officeDocument/2006/relationships/image" Target="../media/image5.png"/><Relationship Id="rId10" Type="http://schemas.openxmlformats.org/officeDocument/2006/relationships/tags" Target="../tags/tag88.xml"/><Relationship Id="rId1" Type="http://schemas.openxmlformats.org/officeDocument/2006/relationships/tags" Target="../tags/tag7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tags" Target="../tags/tag15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image" Target="../media/image9.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media/image8.png"/><Relationship Id="rId3" Type="http://schemas.openxmlformats.org/officeDocument/2006/relationships/tags" Target="../tags/tag193.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tags" Target="../tags/tag198.xml"/><Relationship Id="rId1" Type="http://schemas.openxmlformats.org/officeDocument/2006/relationships/tags" Target="../tags/tag19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0.xml"/><Relationship Id="rId1" Type="http://schemas.openxmlformats.org/officeDocument/2006/relationships/tags" Target="../tags/tag19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slideLayout" Target="../slideLayouts/slideLayout7.xml"/><Relationship Id="rId10" Type="http://schemas.openxmlformats.org/officeDocument/2006/relationships/tags" Target="../tags/tag132.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3.盈利模式多样化，除了一般的产品出售，还有各类模具产品。</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03</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方案一</a:t>
            </a:r>
            <a:endParaRPr lang="zh-CN" altLang="en-US" dirty="0"/>
          </a:p>
          <a:p>
            <a:r>
              <a:rPr lang="en-US" altLang="zh-CN" dirty="0"/>
              <a:t>2.</a:t>
            </a:r>
            <a:r>
              <a:rPr lang="zh-CN" altLang="en-US" dirty="0"/>
              <a:t>方案二</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04</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05</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06</a:t>
            </a:r>
            <a:endParaRPr lang="en-US" altLang="zh-CN" sz="9600" b="1" dirty="0">
              <a:solidFill>
                <a:schemeClr val="tx1">
                  <a:lumMod val="50000"/>
                  <a:lumOff val="50000"/>
                </a:schemeClr>
              </a:solidFill>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01</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02</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1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1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1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1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116.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117.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122.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123.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28.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129.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132.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13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5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5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5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5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6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6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7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7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8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8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9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9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9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19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9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9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199.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201.xml><?xml version="1.0" encoding="utf-8"?>
<p:tagLst xmlns:p="http://schemas.openxmlformats.org/presentationml/2006/main">
  <p:tag name="KSO_WM_DOC_GUID" val="{3e67cea6-7174-4346-af5b-e35fe436da9c}"/>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8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89.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95.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9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97.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3970</Words>
  <Application>WPS 演示</Application>
  <PresentationFormat>宽屏</PresentationFormat>
  <Paragraphs>266</Paragraphs>
  <Slides>31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0" baseType="lpstr">
      <vt:lpstr>Arial</vt:lpstr>
      <vt:lpstr>宋体</vt:lpstr>
      <vt:lpstr>Wingdings</vt:lpstr>
      <vt:lpstr>微软雅黑</vt:lpstr>
      <vt:lpstr>WPS-Bullets</vt:lpstr>
      <vt:lpstr>Arial Unicode MS</vt:lpstr>
      <vt:lpstr>Calibri</vt:lpstr>
      <vt:lpstr>1_Office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方案一</vt:lpstr>
      <vt:lpstr>方案二</vt:lpstr>
      <vt:lpstr>风险预估与解决策略</vt:lpstr>
      <vt:lpstr>风险预估</vt:lpstr>
      <vt:lpstr>解决策略</vt:lpstr>
      <vt:lpstr>参考资料</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22</cp:revision>
  <dcterms:created xsi:type="dcterms:W3CDTF">2019-03-29T15:11:00Z</dcterms:created>
  <dcterms:modified xsi:type="dcterms:W3CDTF">2019-03-30T04:24:30Z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